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9" autoAdjust="0"/>
    <p:restoredTop sz="94660" autoAdjust="0"/>
  </p:normalViewPr>
  <p:slideViewPr>
    <p:cSldViewPr>
      <p:cViewPr varScale="1">
        <p:scale>
          <a:sx n="78" d="100"/>
          <a:sy n="78" d="100"/>
        </p:scale>
        <p:origin x="-8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40CD93-3718-4891-8A37-4E4395E0D322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A21B59-65CB-4A7A-B3EF-A3BD36BD21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Desert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Kolton, Taylor, Cole, and Matt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Limiting Factors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major limiting factor is extreme heat this makes it almost impossible for most animals to live there.</a:t>
            </a:r>
            <a:endParaRPr lang="en-US" smtClean="0"/>
          </a:p>
          <a:p>
            <a:r>
              <a:rPr lang="en-US" smtClean="0"/>
              <a:t>Density </a:t>
            </a:r>
            <a:r>
              <a:rPr lang="en-US" dirty="0" smtClean="0"/>
              <a:t>independent-The temperature of the desert makes it so very little animals can live there.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How </a:t>
            </a:r>
            <a:r>
              <a:rPr lang="en-US" dirty="0"/>
              <a:t>has your biome been destroyed, or how can it be </a:t>
            </a:r>
            <a:r>
              <a:rPr lang="en-US" dirty="0" smtClean="0"/>
              <a:t>destroyed?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 desert biome has been destroyed by urban expandment.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Global warming has also effected the desert biome, the is hardly any water anymore.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warming is a threat in the desert because it is drying up water holes.</a:t>
            </a:r>
          </a:p>
          <a:p>
            <a:r>
              <a:rPr lang="en-US" dirty="0" smtClean="0"/>
              <a:t>Two many animals grazing that is destroying the vegetation.</a:t>
            </a:r>
          </a:p>
          <a:p>
            <a:r>
              <a:rPr lang="en-US" dirty="0" smtClean="0"/>
              <a:t>Nuclear waste is being dumped in the desert and nuclear power plants is being placed in the desert which is destroying habitats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Endangered Species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Prairie Dog- The prairie dog is going endangered because of lost habitat, because of urban development</a:t>
            </a:r>
          </a:p>
          <a:p>
            <a:r>
              <a:rPr lang="en-US" dirty="0" smtClean="0"/>
              <a:t>Ocelot- There is only 100,000 ocelots left in the United states, they are being hunted for their fur and sometimes they hit by cars during migration</a:t>
            </a:r>
          </a:p>
          <a:p>
            <a:r>
              <a:rPr lang="en-US" dirty="0" smtClean="0"/>
              <a:t>Gorilla- Gorilla’s are extinct in the desert because of illegal hunting and advanced civilization</a:t>
            </a:r>
          </a:p>
          <a:p>
            <a:r>
              <a:rPr lang="en-US" dirty="0" smtClean="0"/>
              <a:t>White Rhinoceros- are extinct because of loss of habitat due to advanced civilization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Positive and negative human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negative human effect is poaching they are killing many of the animals in the desert.</a:t>
            </a:r>
          </a:p>
          <a:p>
            <a:r>
              <a:rPr lang="en-US" dirty="0" smtClean="0"/>
              <a:t>A positive effect is that not many people are living in the desert, so they are not destroying to </a:t>
            </a:r>
            <a:r>
              <a:rPr lang="en-US" smtClean="0"/>
              <a:t>many habitats.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average temperature is from 84 to 112 degrees Fahrenheit</a:t>
            </a:r>
          </a:p>
          <a:p>
            <a:r>
              <a:rPr lang="en-US" dirty="0" smtClean="0"/>
              <a:t>50-89 cm of rainfall a year </a:t>
            </a:r>
          </a:p>
          <a:p>
            <a:r>
              <a:rPr lang="en-US" dirty="0" smtClean="0"/>
              <a:t>The desert is expanding rapidly but is also drying up the water holes, due to global warming.   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156</TotalTime>
  <Words>293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Desert </vt:lpstr>
      <vt:lpstr>Limiting Factors </vt:lpstr>
      <vt:lpstr>Slide 3</vt:lpstr>
      <vt:lpstr>Major Threats</vt:lpstr>
      <vt:lpstr>Endangered Species</vt:lpstr>
      <vt:lpstr>Positive and negative human effects</vt:lpstr>
      <vt:lpstr>Climate Change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Desert </dc:title>
  <dc:creator>claudeko-14</dc:creator>
  <cp:lastModifiedBy>claudeko-14</cp:lastModifiedBy>
  <cp:revision>24</cp:revision>
  <dcterms:created xsi:type="dcterms:W3CDTF">2011-10-05T15:26:38Z</dcterms:created>
  <dcterms:modified xsi:type="dcterms:W3CDTF">2011-10-25T17:36:26Z</dcterms:modified>
</cp:coreProperties>
</file>